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9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mfc_seve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1078992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FFFFFF"/>
                </a:solidFill>
              </a:defRPr>
            </a:pPr>
            <a:r>
              <a:t>Спонсорское предложение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00200"/>
            <a:ext cx="1078992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FFFFF"/>
                </a:solidFill>
              </a:defRPr>
            </a:pPr>
            <a:r>
              <a:t>Футбольный клуб "Север" (Астана)</a:t>
            </a:r>
          </a:p>
        </p:txBody>
      </p:sp>
      <p:pic>
        <p:nvPicPr>
          <p:cNvPr id="5" name="Picture 4" descr="WhatsApp Image 2026-04-25 at 7.05.08 PM (2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320040"/>
            <a:ext cx="1121664" cy="109728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31520" y="2743200"/>
            <a:ext cx="6583680" cy="1097280"/>
          </a:xfrm>
          <a:prstGeom prst="rect">
            <a:avLst/>
          </a:prstGeom>
          <a:solidFill>
            <a:srgbClr val="F28F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Партнерство для роста команды и узнаваемости вашего бренда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787878"/>
                </a:solidFill>
              </a:defRPr>
            </a:pPr>
            <a:r>
              <a:t>ФК Север, Астана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1078992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FFFFFF"/>
                </a:solidFill>
              </a:defRPr>
            </a:pPr>
            <a:r>
              <a:t>Мы открыты к сотрудничеству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828800"/>
            <a:ext cx="9186041" cy="15081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  <a:defRPr sz="2400">
                <a:solidFill>
                  <a:srgbClr val="FFFFFF"/>
                </a:solidFill>
              </a:defRPr>
            </a:pPr>
            <a:r>
              <a:rPr dirty="0"/>
              <a:t>Будем </a:t>
            </a:r>
            <a:r>
              <a:rPr dirty="0" err="1"/>
              <a:t>рады</a:t>
            </a:r>
            <a:r>
              <a:rPr dirty="0"/>
              <a:t> </a:t>
            </a:r>
            <a:r>
              <a:rPr dirty="0" err="1"/>
              <a:t>обсудить</a:t>
            </a:r>
            <a:r>
              <a:rPr dirty="0"/>
              <a:t> </a:t>
            </a:r>
            <a:r>
              <a:rPr dirty="0" err="1"/>
              <a:t>удобный</a:t>
            </a:r>
            <a:r>
              <a:rPr dirty="0"/>
              <a:t> </a:t>
            </a:r>
            <a:r>
              <a:rPr dirty="0" err="1"/>
              <a:t>формат</a:t>
            </a:r>
            <a:r>
              <a:rPr dirty="0"/>
              <a:t> </a:t>
            </a:r>
            <a:r>
              <a:rPr dirty="0" err="1"/>
              <a:t>партнерства</a:t>
            </a:r>
            <a:r>
              <a:rPr dirty="0"/>
              <a:t>.</a:t>
            </a:r>
          </a:p>
          <a:p>
            <a:pPr>
              <a:spcAft>
                <a:spcPts val="1200"/>
              </a:spcAft>
              <a:defRPr sz="2400">
                <a:solidFill>
                  <a:srgbClr val="FFFFFF"/>
                </a:solidFill>
              </a:defRPr>
            </a:pPr>
            <a:r>
              <a:rPr dirty="0"/>
              <a:t>Готовы </a:t>
            </a:r>
            <a:r>
              <a:rPr dirty="0" err="1"/>
              <a:t>предоставить</a:t>
            </a:r>
            <a:r>
              <a:rPr dirty="0"/>
              <a:t> </a:t>
            </a:r>
            <a:r>
              <a:rPr dirty="0" err="1"/>
              <a:t>детальный</a:t>
            </a:r>
            <a:r>
              <a:rPr dirty="0"/>
              <a:t> </a:t>
            </a:r>
            <a:r>
              <a:rPr dirty="0" err="1"/>
              <a:t>план</a:t>
            </a:r>
            <a:r>
              <a:rPr dirty="0"/>
              <a:t> </a:t>
            </a:r>
            <a:r>
              <a:rPr dirty="0" err="1"/>
              <a:t>интеграций</a:t>
            </a:r>
            <a:r>
              <a:rPr dirty="0"/>
              <a:t> и </a:t>
            </a:r>
            <a:r>
              <a:rPr dirty="0" err="1"/>
              <a:t>медиапокрытия</a:t>
            </a:r>
            <a:r>
              <a:rPr dirty="0"/>
              <a:t>.</a:t>
            </a:r>
          </a:p>
          <a:p>
            <a:pPr>
              <a:spcAft>
                <a:spcPts val="1200"/>
              </a:spcAft>
              <a:defRPr sz="2400">
                <a:solidFill>
                  <a:srgbClr val="FFFFFF"/>
                </a:solidFill>
              </a:defRPr>
            </a:pPr>
            <a:r>
              <a:rPr dirty="0" err="1"/>
              <a:t>Контакты</a:t>
            </a:r>
            <a:r>
              <a:rPr dirty="0"/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787878"/>
                </a:solidFill>
              </a:defRPr>
            </a:pPr>
            <a:r>
              <a:t>ФК Север, Астана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8E27E95-A6C9-1237-0D75-658D52A0A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3211844"/>
            <a:ext cx="1623032" cy="162303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6338BC2-47B4-053B-3A6B-CDF116C6F5DA}"/>
              </a:ext>
            </a:extLst>
          </p:cNvPr>
          <p:cNvSpPr txBox="1"/>
          <p:nvPr/>
        </p:nvSpPr>
        <p:spPr>
          <a:xfrm>
            <a:off x="1935580" y="3792527"/>
            <a:ext cx="4541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1">
                    <a:lumMod val="9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mfc_sever</a:t>
            </a:r>
            <a:endParaRPr lang="en-US" sz="2400" b="1" dirty="0">
              <a:solidFill>
                <a:schemeClr val="bg1">
                  <a:lumMod val="95000"/>
                </a:schemeClr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15DA41E-5833-8ABC-33F8-11C2F9868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3985" y="2758998"/>
            <a:ext cx="684014" cy="68401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C331E3A-AE17-D444-E945-10CC8212EEEB}"/>
              </a:ext>
            </a:extLst>
          </p:cNvPr>
          <p:cNvSpPr txBox="1"/>
          <p:nvPr/>
        </p:nvSpPr>
        <p:spPr>
          <a:xfrm>
            <a:off x="2625396" y="2841955"/>
            <a:ext cx="2374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>
                    <a:lumMod val="95000"/>
                  </a:schemeClr>
                </a:solidFill>
              </a:rPr>
              <a:t>asllan.mergenov</a:t>
            </a:r>
            <a:endParaRPr lang="ru-RU"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1078992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071E3D"/>
                </a:solidFill>
              </a:defRPr>
            </a:pPr>
            <a:r>
              <a:t>О клубе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6685" y="1828800"/>
            <a:ext cx="105156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  <a:defRPr sz="2400">
                <a:solidFill>
                  <a:srgbClr val="1E1E1E"/>
                </a:solidFill>
              </a:defRPr>
            </a:pPr>
            <a:r>
              <a:rPr dirty="0"/>
              <a:t>ФК "</a:t>
            </a:r>
            <a:r>
              <a:rPr dirty="0" err="1"/>
              <a:t>Север</a:t>
            </a:r>
            <a:r>
              <a:rPr dirty="0"/>
              <a:t>" (</a:t>
            </a:r>
            <a:r>
              <a:rPr dirty="0" err="1"/>
              <a:t>Астана</a:t>
            </a:r>
            <a:r>
              <a:rPr dirty="0"/>
              <a:t>) — </a:t>
            </a:r>
            <a:r>
              <a:rPr dirty="0" err="1"/>
              <a:t>развивающаяся</a:t>
            </a:r>
            <a:r>
              <a:rPr dirty="0"/>
              <a:t> </a:t>
            </a:r>
            <a:r>
              <a:rPr dirty="0" err="1"/>
              <a:t>команда</a:t>
            </a:r>
            <a:r>
              <a:rPr dirty="0"/>
              <a:t> </a:t>
            </a:r>
            <a:r>
              <a:rPr dirty="0" err="1"/>
              <a:t>амбициозных</a:t>
            </a:r>
            <a:r>
              <a:rPr dirty="0"/>
              <a:t> и </a:t>
            </a:r>
            <a:r>
              <a:rPr dirty="0" err="1"/>
              <a:t>мотивированных</a:t>
            </a:r>
            <a:r>
              <a:rPr dirty="0"/>
              <a:t> </a:t>
            </a:r>
            <a:r>
              <a:rPr dirty="0" err="1"/>
              <a:t>игроков</a:t>
            </a:r>
            <a:r>
              <a:rPr dirty="0"/>
              <a:t>.</a:t>
            </a:r>
          </a:p>
          <a:p>
            <a:pPr>
              <a:spcAft>
                <a:spcPts val="1200"/>
              </a:spcAft>
              <a:defRPr sz="2400">
                <a:solidFill>
                  <a:srgbClr val="1E1E1E"/>
                </a:solidFill>
              </a:defRPr>
            </a:pPr>
            <a:r>
              <a:rPr dirty="0" err="1"/>
              <a:t>Участвуем</a:t>
            </a:r>
            <a:r>
              <a:rPr dirty="0"/>
              <a:t> в </a:t>
            </a:r>
            <a:r>
              <a:rPr dirty="0" err="1"/>
              <a:t>любительских</a:t>
            </a:r>
            <a:r>
              <a:rPr dirty="0"/>
              <a:t> и </a:t>
            </a:r>
            <a:r>
              <a:rPr dirty="0" err="1"/>
              <a:t>городских</a:t>
            </a:r>
            <a:r>
              <a:rPr dirty="0"/>
              <a:t> </a:t>
            </a:r>
            <a:r>
              <a:rPr dirty="0" err="1"/>
              <a:t>лигах</a:t>
            </a:r>
            <a:r>
              <a:rPr dirty="0"/>
              <a:t>, </a:t>
            </a:r>
            <a:r>
              <a:rPr dirty="0" err="1"/>
              <a:t>повышаем</a:t>
            </a:r>
            <a:r>
              <a:rPr dirty="0"/>
              <a:t> </a:t>
            </a:r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игры</a:t>
            </a:r>
            <a:r>
              <a:rPr dirty="0"/>
              <a:t> и </a:t>
            </a:r>
            <a:r>
              <a:rPr dirty="0" err="1"/>
              <a:t>дисциплины</a:t>
            </a:r>
            <a:r>
              <a:rPr dirty="0"/>
              <a:t>.</a:t>
            </a:r>
          </a:p>
          <a:p>
            <a:pPr>
              <a:spcAft>
                <a:spcPts val="1200"/>
              </a:spcAft>
              <a:defRPr sz="2400">
                <a:solidFill>
                  <a:srgbClr val="1E1E1E"/>
                </a:solidFill>
              </a:defRPr>
            </a:pPr>
            <a:r>
              <a:rPr dirty="0" err="1"/>
              <a:t>Наша</a:t>
            </a:r>
            <a:r>
              <a:rPr dirty="0"/>
              <a:t> </a:t>
            </a:r>
            <a:r>
              <a:rPr dirty="0" err="1"/>
              <a:t>цель</a:t>
            </a:r>
            <a:r>
              <a:rPr dirty="0"/>
              <a:t>: </a:t>
            </a:r>
            <a:r>
              <a:rPr dirty="0" err="1"/>
              <a:t>стабильные</a:t>
            </a:r>
            <a:r>
              <a:rPr dirty="0"/>
              <a:t> </a:t>
            </a:r>
            <a:r>
              <a:rPr dirty="0" err="1"/>
              <a:t>результаты</a:t>
            </a:r>
            <a:r>
              <a:rPr dirty="0"/>
              <a:t> и </a:t>
            </a:r>
            <a:r>
              <a:rPr dirty="0" err="1"/>
              <a:t>формирование</a:t>
            </a:r>
            <a:r>
              <a:rPr dirty="0"/>
              <a:t> </a:t>
            </a:r>
            <a:r>
              <a:rPr dirty="0" err="1"/>
              <a:t>сильного</a:t>
            </a:r>
            <a:r>
              <a:rPr dirty="0"/>
              <a:t> </a:t>
            </a:r>
            <a:r>
              <a:rPr dirty="0" err="1"/>
              <a:t>футбольного</a:t>
            </a:r>
            <a:r>
              <a:rPr dirty="0"/>
              <a:t> </a:t>
            </a:r>
            <a:r>
              <a:rPr dirty="0" err="1"/>
              <a:t>бренда</a:t>
            </a:r>
            <a:r>
              <a:rPr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787878"/>
                </a:solidFill>
              </a:defRPr>
            </a:pPr>
            <a:r>
              <a:t>ФК Север, Астана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1078992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071E3D"/>
                </a:solidFill>
              </a:defRPr>
            </a:pPr>
            <a:r>
              <a:t>Почему партнерство актуально сейчас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100965" y="1920240"/>
            <a:ext cx="105156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  <a:defRPr sz="2400">
                <a:solidFill>
                  <a:srgbClr val="1E1E1E"/>
                </a:solidFill>
              </a:defRPr>
            </a:pPr>
            <a:r>
              <a:rPr dirty="0"/>
              <a:t>Команда </a:t>
            </a:r>
            <a:r>
              <a:rPr dirty="0" err="1"/>
              <a:t>активно</a:t>
            </a:r>
            <a:r>
              <a:rPr dirty="0"/>
              <a:t> </a:t>
            </a:r>
            <a:r>
              <a:rPr dirty="0" err="1"/>
              <a:t>участвует</a:t>
            </a:r>
            <a:r>
              <a:rPr dirty="0"/>
              <a:t> в </a:t>
            </a:r>
            <a:r>
              <a:rPr dirty="0" err="1"/>
              <a:t>турнирах</a:t>
            </a:r>
            <a:r>
              <a:rPr dirty="0"/>
              <a:t> и </a:t>
            </a:r>
            <a:r>
              <a:rPr dirty="0" err="1"/>
              <a:t>регулярно</a:t>
            </a:r>
            <a:r>
              <a:rPr dirty="0"/>
              <a:t> </a:t>
            </a:r>
            <a:r>
              <a:rPr dirty="0" err="1"/>
              <a:t>создает</a:t>
            </a:r>
            <a:r>
              <a:rPr dirty="0"/>
              <a:t> </a:t>
            </a:r>
            <a:r>
              <a:rPr dirty="0" err="1"/>
              <a:t>медиа-контент</a:t>
            </a:r>
            <a:r>
              <a:rPr dirty="0"/>
              <a:t>.</a:t>
            </a:r>
          </a:p>
          <a:p>
            <a:pPr>
              <a:spcAft>
                <a:spcPts val="1200"/>
              </a:spcAft>
              <a:defRPr sz="2400">
                <a:solidFill>
                  <a:srgbClr val="1E1E1E"/>
                </a:solidFill>
              </a:defRPr>
            </a:pPr>
            <a:r>
              <a:rPr dirty="0"/>
              <a:t>Растет </a:t>
            </a:r>
            <a:r>
              <a:rPr dirty="0" err="1"/>
              <a:t>аудитория</a:t>
            </a:r>
            <a:r>
              <a:rPr dirty="0"/>
              <a:t> </a:t>
            </a:r>
            <a:r>
              <a:rPr dirty="0" err="1"/>
              <a:t>игроков</a:t>
            </a:r>
            <a:r>
              <a:rPr dirty="0"/>
              <a:t>, </a:t>
            </a:r>
            <a:r>
              <a:rPr dirty="0" err="1"/>
              <a:t>болельщиков</a:t>
            </a:r>
            <a:r>
              <a:rPr dirty="0"/>
              <a:t> и </a:t>
            </a:r>
            <a:r>
              <a:rPr dirty="0" err="1"/>
              <a:t>подписчиков</a:t>
            </a:r>
            <a:r>
              <a:rPr dirty="0"/>
              <a:t> в </a:t>
            </a:r>
            <a:r>
              <a:rPr dirty="0" err="1"/>
              <a:t>соцсетях</a:t>
            </a:r>
            <a:r>
              <a:rPr dirty="0"/>
              <a:t>.</a:t>
            </a:r>
          </a:p>
          <a:p>
            <a:pPr>
              <a:spcAft>
                <a:spcPts val="1200"/>
              </a:spcAft>
              <a:defRPr sz="2400">
                <a:solidFill>
                  <a:srgbClr val="1E1E1E"/>
                </a:solidFill>
              </a:defRPr>
            </a:pPr>
            <a:r>
              <a:rPr dirty="0" err="1"/>
              <a:t>Своевременная</a:t>
            </a:r>
            <a:r>
              <a:rPr dirty="0"/>
              <a:t> </a:t>
            </a:r>
            <a:r>
              <a:rPr dirty="0" err="1"/>
              <a:t>поддержка</a:t>
            </a:r>
            <a:r>
              <a:rPr dirty="0"/>
              <a:t> </a:t>
            </a:r>
            <a:r>
              <a:rPr dirty="0" err="1"/>
              <a:t>ускорит</a:t>
            </a:r>
            <a:r>
              <a:rPr dirty="0"/>
              <a:t> </a:t>
            </a:r>
            <a:r>
              <a:rPr dirty="0" err="1"/>
              <a:t>спортивный</a:t>
            </a:r>
            <a:r>
              <a:rPr dirty="0"/>
              <a:t> </a:t>
            </a:r>
            <a:r>
              <a:rPr dirty="0" err="1"/>
              <a:t>прогресс</a:t>
            </a:r>
            <a:r>
              <a:rPr dirty="0"/>
              <a:t> и </a:t>
            </a:r>
            <a:r>
              <a:rPr dirty="0" err="1"/>
              <a:t>расширит</a:t>
            </a:r>
            <a:r>
              <a:rPr dirty="0"/>
              <a:t> </a:t>
            </a:r>
            <a:r>
              <a:rPr dirty="0" err="1"/>
              <a:t>охват</a:t>
            </a:r>
            <a:r>
              <a:rPr dirty="0"/>
              <a:t> </a:t>
            </a:r>
            <a:r>
              <a:rPr dirty="0" err="1"/>
              <a:t>бренда</a:t>
            </a:r>
            <a:r>
              <a:rPr dirty="0"/>
              <a:t> </a:t>
            </a:r>
            <a:r>
              <a:rPr dirty="0" err="1"/>
              <a:t>партнера</a:t>
            </a:r>
            <a:r>
              <a:rPr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787878"/>
                </a:solidFill>
              </a:defRPr>
            </a:pPr>
            <a:r>
              <a:t>ФК Север, Астана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5C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1078992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FFFFFF"/>
                </a:solidFill>
              </a:defRPr>
            </a:pPr>
            <a:r>
              <a:t>Что получает спонсор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828800"/>
            <a:ext cx="105156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  <a:defRPr sz="2400">
                <a:solidFill>
                  <a:srgbClr val="FFFFFF"/>
                </a:solidFill>
              </a:defRPr>
            </a:pPr>
            <a:r>
              <a:t>Размещение логотипа компании на игровой форме.</a:t>
            </a:r>
          </a:p>
          <a:p>
            <a:pPr>
              <a:spcAft>
                <a:spcPts val="1200"/>
              </a:spcAft>
              <a:defRPr sz="2400">
                <a:solidFill>
                  <a:srgbClr val="FFFFFF"/>
                </a:solidFill>
              </a:defRPr>
            </a:pPr>
            <a:r>
              <a:t>Упоминание бренда в социальных сетях и медиа-контенте клуба.</a:t>
            </a:r>
          </a:p>
          <a:p>
            <a:pPr>
              <a:spcAft>
                <a:spcPts val="1200"/>
              </a:spcAft>
              <a:defRPr sz="2400">
                <a:solidFill>
                  <a:srgbClr val="FFFFFF"/>
                </a:solidFill>
              </a:defRPr>
            </a:pPr>
            <a:r>
              <a:t>Фото- и видеоматериалы с матчей с интеграцией брендинга.</a:t>
            </a:r>
          </a:p>
          <a:p>
            <a:pPr>
              <a:spcAft>
                <a:spcPts val="1200"/>
              </a:spcAft>
              <a:defRPr sz="2400">
                <a:solidFill>
                  <a:srgbClr val="FFFFFF"/>
                </a:solidFill>
              </a:defRPr>
            </a:pPr>
            <a:r>
              <a:t>Рост узнаваемости среди футбольной аудитории и локального сообщества.</a:t>
            </a:r>
          </a:p>
          <a:p>
            <a:pPr>
              <a:spcAft>
                <a:spcPts val="1200"/>
              </a:spcAft>
              <a:defRPr sz="2400">
                <a:solidFill>
                  <a:srgbClr val="FFFFFF"/>
                </a:solidFill>
              </a:defRPr>
            </a:pPr>
            <a:r>
              <a:t>Ассоциация с динамично развивающейся спортивной командой.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787878"/>
                </a:solidFill>
              </a:defRPr>
            </a:pPr>
            <a:r>
              <a:t>ФК Север, Астана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28F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1078992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FFFFFF"/>
                </a:solidFill>
              </a:defRPr>
            </a:pPr>
            <a:r>
              <a:t>Почему это выгодно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828800"/>
            <a:ext cx="105156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  <a:defRPr sz="2400">
                <a:solidFill>
                  <a:srgbClr val="FFFFFF"/>
                </a:solidFill>
              </a:defRPr>
            </a:pPr>
            <a:r>
              <a:rPr dirty="0" err="1"/>
              <a:t>Футбол</a:t>
            </a:r>
            <a:r>
              <a:rPr dirty="0"/>
              <a:t> — </a:t>
            </a:r>
            <a:r>
              <a:rPr dirty="0" err="1"/>
              <a:t>один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самых</a:t>
            </a:r>
            <a:r>
              <a:rPr dirty="0"/>
              <a:t> </a:t>
            </a:r>
            <a:r>
              <a:rPr dirty="0" err="1"/>
              <a:t>популярных</a:t>
            </a:r>
            <a:r>
              <a:rPr dirty="0"/>
              <a:t> </a:t>
            </a:r>
            <a:r>
              <a:rPr dirty="0" err="1"/>
              <a:t>видов</a:t>
            </a:r>
            <a:r>
              <a:rPr dirty="0"/>
              <a:t> </a:t>
            </a:r>
            <a:r>
              <a:rPr dirty="0" err="1"/>
              <a:t>спорта</a:t>
            </a:r>
            <a:r>
              <a:rPr dirty="0"/>
              <a:t> с </a:t>
            </a:r>
            <a:r>
              <a:rPr dirty="0" err="1"/>
              <a:t>живой</a:t>
            </a:r>
            <a:r>
              <a:rPr dirty="0"/>
              <a:t> и </a:t>
            </a:r>
            <a:r>
              <a:rPr dirty="0" err="1"/>
              <a:t>вовлеченной</a:t>
            </a:r>
            <a:r>
              <a:rPr dirty="0"/>
              <a:t> </a:t>
            </a:r>
            <a:r>
              <a:rPr dirty="0" err="1"/>
              <a:t>аудиторией</a:t>
            </a:r>
            <a:r>
              <a:rPr dirty="0"/>
              <a:t>.</a:t>
            </a:r>
          </a:p>
          <a:p>
            <a:pPr>
              <a:spcAft>
                <a:spcPts val="1200"/>
              </a:spcAft>
              <a:defRPr sz="2400">
                <a:solidFill>
                  <a:srgbClr val="FFFFFF"/>
                </a:solidFill>
              </a:defRPr>
            </a:pPr>
            <a:r>
              <a:rPr dirty="0"/>
              <a:t>Поддержка </a:t>
            </a:r>
            <a:r>
              <a:rPr dirty="0" err="1"/>
              <a:t>команды</a:t>
            </a:r>
            <a:r>
              <a:rPr dirty="0"/>
              <a:t> </a:t>
            </a:r>
            <a:r>
              <a:rPr dirty="0" err="1"/>
              <a:t>дает</a:t>
            </a:r>
            <a:r>
              <a:rPr dirty="0"/>
              <a:t> </a:t>
            </a:r>
            <a:r>
              <a:rPr dirty="0" err="1"/>
              <a:t>прямой</a:t>
            </a:r>
            <a:r>
              <a:rPr dirty="0"/>
              <a:t> </a:t>
            </a:r>
            <a:r>
              <a:rPr dirty="0" err="1"/>
              <a:t>контакт</a:t>
            </a:r>
            <a:r>
              <a:rPr dirty="0"/>
              <a:t> с </a:t>
            </a:r>
            <a:r>
              <a:rPr dirty="0" err="1"/>
              <a:t>активной</a:t>
            </a:r>
            <a:r>
              <a:rPr dirty="0"/>
              <a:t> </a:t>
            </a:r>
            <a:r>
              <a:rPr dirty="0" err="1"/>
              <a:t>локальной</a:t>
            </a:r>
            <a:r>
              <a:rPr dirty="0"/>
              <a:t> </a:t>
            </a:r>
            <a:r>
              <a:rPr dirty="0" err="1"/>
              <a:t>аудиторией</a:t>
            </a:r>
            <a:r>
              <a:rPr dirty="0"/>
              <a:t>.</a:t>
            </a:r>
          </a:p>
          <a:p>
            <a:pPr>
              <a:spcAft>
                <a:spcPts val="1200"/>
              </a:spcAft>
              <a:defRPr sz="2400">
                <a:solidFill>
                  <a:srgbClr val="FFFFFF"/>
                </a:solidFill>
              </a:defRPr>
            </a:pPr>
            <a:r>
              <a:rPr dirty="0"/>
              <a:t>Партнерство </a:t>
            </a:r>
            <a:r>
              <a:rPr dirty="0" err="1"/>
              <a:t>укрепляет</a:t>
            </a:r>
            <a:r>
              <a:rPr dirty="0"/>
              <a:t> </a:t>
            </a:r>
            <a:r>
              <a:rPr dirty="0" err="1"/>
              <a:t>имидж</a:t>
            </a:r>
            <a:r>
              <a:rPr dirty="0"/>
              <a:t> </a:t>
            </a:r>
            <a:r>
              <a:rPr dirty="0" err="1"/>
              <a:t>социально</a:t>
            </a:r>
            <a:r>
              <a:rPr dirty="0"/>
              <a:t> </a:t>
            </a:r>
            <a:r>
              <a:rPr dirty="0" err="1"/>
              <a:t>ответственного</a:t>
            </a:r>
            <a:r>
              <a:rPr dirty="0"/>
              <a:t> </a:t>
            </a:r>
            <a:r>
              <a:rPr dirty="0" err="1"/>
              <a:t>бизнеса</a:t>
            </a:r>
            <a:r>
              <a:rPr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787878"/>
                </a:solidFill>
              </a:defRPr>
            </a:pPr>
            <a:r>
              <a:t>ФК Север, Астана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1078992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071E3D"/>
                </a:solidFill>
              </a:defRPr>
            </a:pPr>
            <a:r>
              <a:t>Форматы сотрудничества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1828800"/>
            <a:ext cx="105156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  <a:defRPr sz="2400">
                <a:solidFill>
                  <a:srgbClr val="1E1E1E"/>
                </a:solidFill>
              </a:defRPr>
            </a:pPr>
            <a:r>
              <a:t>Финансовая поддержка команды.</a:t>
            </a:r>
          </a:p>
          <a:p>
            <a:pPr>
              <a:spcAft>
                <a:spcPts val="1200"/>
              </a:spcAft>
              <a:defRPr sz="2400">
                <a:solidFill>
                  <a:srgbClr val="1E1E1E"/>
                </a:solidFill>
              </a:defRPr>
            </a:pPr>
            <a:r>
              <a:t>Партнерство экипировкой, инвентарем, транспортом.</a:t>
            </a:r>
          </a:p>
          <a:p>
            <a:pPr>
              <a:spcAft>
                <a:spcPts val="1200"/>
              </a:spcAft>
              <a:defRPr sz="2400">
                <a:solidFill>
                  <a:srgbClr val="1E1E1E"/>
                </a:solidFill>
              </a:defRPr>
            </a:pPr>
            <a:r>
              <a:t>Поддержка арендой полей и организационными ресурсами.</a:t>
            </a:r>
          </a:p>
          <a:p>
            <a:pPr>
              <a:spcAft>
                <a:spcPts val="1200"/>
              </a:spcAft>
              <a:defRPr sz="2400">
                <a:solidFill>
                  <a:srgbClr val="1E1E1E"/>
                </a:solidFill>
              </a:defRPr>
            </a:pPr>
            <a:r>
              <a:t>Спецпроекты, совместные промо-акции и медийные интеграции.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787878"/>
                </a:solidFill>
              </a:defRPr>
            </a:pPr>
            <a:r>
              <a:t>ФК Север, Астана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548640"/>
            <a:ext cx="1078992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071E3D"/>
                </a:solidFill>
              </a:defRPr>
            </a:pPr>
            <a:r>
              <a:t>Команда в кадре</a:t>
            </a:r>
          </a:p>
        </p:txBody>
      </p:sp>
      <p:pic>
        <p:nvPicPr>
          <p:cNvPr id="4" name="Picture 3" descr="WhatsApp Image 2026-04-25 at 7.05.08 PM (1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893" y="1371600"/>
            <a:ext cx="11589173" cy="530352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>
                <a:solidFill>
                  <a:srgbClr val="787878"/>
                </a:solidFill>
              </a:defRPr>
            </a:pPr>
            <a:r>
              <a:t>ФК Север, Астана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WhatsApp Image 2026-04-25 at 7.05.08 PM (3).jpeg">
            <a:extLst>
              <a:ext uri="{FF2B5EF4-FFF2-40B4-BE49-F238E27FC236}">
                <a16:creationId xmlns:a16="http://schemas.microsoft.com/office/drawing/2014/main" id="{D3CB769D-AE63-2002-292F-A0FB20653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859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WhatsApp Image 2026-04-25 at 7.05.08 PM.jpeg">
            <a:extLst>
              <a:ext uri="{FF2B5EF4-FFF2-40B4-BE49-F238E27FC236}">
                <a16:creationId xmlns:a16="http://schemas.microsoft.com/office/drawing/2014/main" id="{DE237607-DDCD-41E3-C867-1B916ED709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885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262</Words>
  <Application>Microsoft Office PowerPoint</Application>
  <PresentationFormat>Широкоэкранный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Тамирлан Елубаев</cp:lastModifiedBy>
  <cp:revision>2</cp:revision>
  <dcterms:created xsi:type="dcterms:W3CDTF">2013-01-27T09:14:16Z</dcterms:created>
  <dcterms:modified xsi:type="dcterms:W3CDTF">2026-04-25T14:37:46Z</dcterms:modified>
  <cp:category/>
</cp:coreProperties>
</file>